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9" r:id="rId3"/>
    <p:sldId id="277" r:id="rId4"/>
    <p:sldId id="278" r:id="rId5"/>
    <p:sldId id="261" r:id="rId6"/>
    <p:sldId id="267" r:id="rId7"/>
    <p:sldId id="279" r:id="rId8"/>
    <p:sldId id="268" r:id="rId9"/>
    <p:sldId id="262" r:id="rId10"/>
    <p:sldId id="263" r:id="rId11"/>
    <p:sldId id="264" r:id="rId12"/>
    <p:sldId id="269" r:id="rId13"/>
    <p:sldId id="270" r:id="rId14"/>
    <p:sldId id="271" r:id="rId15"/>
    <p:sldId id="265" r:id="rId16"/>
    <p:sldId id="280" r:id="rId17"/>
    <p:sldId id="272" r:id="rId18"/>
    <p:sldId id="274" r:id="rId19"/>
    <p:sldId id="282" r:id="rId20"/>
    <p:sldId id="273" r:id="rId21"/>
    <p:sldId id="283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 en Yvonne" initials="Te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6F"/>
    <a:srgbClr val="D7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572" y="15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2BC4B-C2C8-4F5F-BAF5-59D2210F9EA7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3687B-6398-4B2D-81FD-3B5A10A761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28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687B-6398-4B2D-81FD-3B5A10A761D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11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53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7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69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65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17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6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0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36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80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7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46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7BD5-F007-4AFA-94D5-78E86D25D68D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FF3E-9275-45AC-B1C5-AE30D153B7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8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hframe.html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bk.nijsne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jpg"/><Relationship Id="rId2" Type="http://schemas.openxmlformats.org/officeDocument/2006/relationships/hyperlink" Target="http://bk.nijsne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.d.j.vonk@uu.n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ted.com/talks/julian_treasure_why_architects_need_to_use_their_ea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orage.science.uu.nl\project\fisme\_Public\JCU\Communicatie\Website\2014-15 nieuwe site\Afbeeldingen\Banner h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3" y="0"/>
            <a:ext cx="4647353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45224"/>
            <a:ext cx="1293260" cy="73152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483768" y="2852936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endParaRPr lang="nl-NL" sz="6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2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827584" y="258683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Opzet van de module akoestiek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11560" y="1572685"/>
            <a:ext cx="5400600" cy="475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inleidende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TivoliVredenburg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Campusdag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(6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rondleiding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TivoliVredenburg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dB-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nagalmtijd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foon-schaal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keuze-opdracht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advies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keuze-opdracht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Campusdag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(6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practicum,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afronden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keuze-opdracht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3"/>
          <a:stretch/>
        </p:blipFill>
        <p:spPr>
          <a:xfrm>
            <a:off x="6359723" y="2420888"/>
            <a:ext cx="278427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359532" y="38315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Rondleiding </a:t>
            </a:r>
            <a:r>
              <a:rPr lang="nl-NL" sz="32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TivoliVredenburg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355178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323528" y="1775160"/>
            <a:ext cx="4038600" cy="45259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D:\module_akoustiek\opengewerkt_tota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2" y="1554165"/>
            <a:ext cx="6634509" cy="47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67544" y="92693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Rondleiding </a:t>
            </a:r>
            <a:r>
              <a:rPr lang="nl-NL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TivoliVredenburg</a:t>
            </a:r>
            <a:endParaRPr lang="nl-NL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323528" y="1775160"/>
            <a:ext cx="4038600" cy="45259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50" y="1663971"/>
            <a:ext cx="7411334" cy="41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67544" y="42175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dB-schaal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611560" y="116632"/>
            <a:ext cx="8075240" cy="15800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" y="1628800"/>
            <a:ext cx="3869492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277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6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67544" y="42175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foon</a:t>
            </a:r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-schaal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611560" y="116632"/>
            <a:ext cx="8075240" cy="15800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2" y="1126991"/>
            <a:ext cx="6827955" cy="533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67544" y="42175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Nagalmtijd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611560" y="116632"/>
            <a:ext cx="8075240" cy="15800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080511" cy="4669784"/>
          </a:xfr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0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Akoestiek: Eindopdrachten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598066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 brengen advies uit over een specifiek </a:t>
            </a: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onderwerp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Probleemstelling</a:t>
            </a:r>
          </a:p>
          <a:p>
            <a:pPr marL="0" lv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Onderbouwing</a:t>
            </a:r>
          </a:p>
          <a:p>
            <a:pPr marL="0" lv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Advies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76404"/>
            <a:ext cx="3164113" cy="2109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Akoestiek: Eindopdrachten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 brengen advies uit over een specifiek onderwerp (ingenieursbureau</a:t>
            </a: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zoals onder andere: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Geluidslek </a:t>
            </a:r>
            <a:r>
              <a:rPr lang="nl-NL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TivoliVredenburg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Flexibele ruimte</a:t>
            </a:r>
          </a:p>
          <a:p>
            <a:pPr lvl="1"/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Afleiden regel van Sabine</a:t>
            </a:r>
          </a:p>
          <a:p>
            <a:pPr lvl="1"/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Absorberende materialen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3805"/>
          <a:stretch/>
        </p:blipFill>
        <p:spPr>
          <a:xfrm>
            <a:off x="5353639" y="3501008"/>
            <a:ext cx="3164113" cy="2140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 bronnen bij eindopdrachten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 algn="ctr">
              <a:buNone/>
            </a:pPr>
            <a:r>
              <a:rPr lang="nl-NL" sz="2000" dirty="0" smtClean="0">
                <a:hlinkClick r:id="rId2"/>
              </a:rPr>
              <a:t>http</a:t>
            </a:r>
            <a:r>
              <a:rPr lang="nl-NL" sz="2000" dirty="0">
                <a:hlinkClick r:id="rId2"/>
              </a:rPr>
              <a:t>://bk.nijsnet.com</a:t>
            </a:r>
            <a:r>
              <a:rPr lang="nl-NL" sz="2000" dirty="0" smtClean="0">
                <a:hlinkClick r:id="rId2"/>
              </a:rPr>
              <a:t>/</a:t>
            </a:r>
            <a:endParaRPr lang="nl-NL" sz="2000" dirty="0" smtClean="0"/>
          </a:p>
          <a:p>
            <a:pPr algn="ctr"/>
            <a:endParaRPr lang="nl-NL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1200" dirty="0" smtClean="0">
                <a:hlinkClick r:id="rId3"/>
              </a:rPr>
              <a:t>http</a:t>
            </a:r>
            <a:r>
              <a:rPr lang="nl-NL" sz="1200" dirty="0">
                <a:hlinkClick r:id="rId3"/>
              </a:rPr>
              <a:t>://</a:t>
            </a:r>
            <a:r>
              <a:rPr lang="nl-NL" sz="1200" dirty="0" smtClean="0">
                <a:hlinkClick r:id="rId3"/>
              </a:rPr>
              <a:t>hyperphysics.phy-astr.gsu.edu/hbase/hframe.html</a:t>
            </a:r>
            <a:r>
              <a:rPr lang="nl-NL" sz="1200" dirty="0" smtClean="0"/>
              <a:t> </a:t>
            </a:r>
            <a:endParaRPr lang="nl-NL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9393"/>
            <a:ext cx="402255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31969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Zelf aan de slag met het materiaal</a:t>
            </a:r>
            <a:endParaRPr lang="nl-NL" sz="3200" u="sng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algn="ctr"/>
            <a:endParaRPr lang="nl-NL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650873" cy="20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6753"/>
            <a:ext cx="3672408" cy="20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971600" y="621811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r>
              <a:rPr lang="nl-NL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71600" y="1556792"/>
            <a:ext cx="67687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architecten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deelnemers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U-Talent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Academie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excellentie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module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opzet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module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rondleiding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TivoliVredenburg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module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dB-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nagalmtijd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foon-schaal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module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eindopdrachten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48" y="1556792"/>
            <a:ext cx="3168320" cy="17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Discussie en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Geschikte onderwerpen voor in eigen </a:t>
            </a:r>
            <a:r>
              <a:rPr lang="nl-N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endParaRPr lang="nl-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Toepassingsmogelijkheden voor onderdelen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Verbeterpunten voor eindopdrachten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114800" cy="2307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u="sng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</a:t>
            </a:r>
            <a:endParaRPr lang="nl-NL" sz="3200" u="sng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r.d.j.vonk@uu.nl</a:t>
            </a:r>
            <a:r>
              <a:rPr lang="nl-N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nl-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 en selectie lesmateriaal is tot 18 december te downloaden via </a:t>
            </a:r>
            <a:r>
              <a:rPr lang="nl-NL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wetransfer</a:t>
            </a:r>
            <a:endParaRPr lang="nl-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11560" y="62181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 voor architecten?</a:t>
            </a:r>
            <a:r>
              <a:rPr lang="nl-NL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71600" y="1556792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6" y="2037589"/>
            <a:ext cx="6040908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55566" y="4509120"/>
            <a:ext cx="6040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200" u="sng" dirty="0">
                <a:hlinkClick r:id="rId7"/>
              </a:rPr>
              <a:t>https://www.ted.com/talks/julian_treasure_why_architects_need_to_use_their_ears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4441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11560" y="62181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 voor deelnemers?</a:t>
            </a:r>
            <a:r>
              <a:rPr lang="nl-NL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71600" y="1556792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68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de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reden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werkgroep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56" y="4005064"/>
            <a:ext cx="2727889" cy="20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755576" y="603771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U-Talent Academie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51520" y="1988840"/>
            <a:ext cx="61206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 dagen </a:t>
            </a:r>
            <a:r>
              <a:rPr lang="nl-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(twee opeenvolgende dagen)</a:t>
            </a:r>
          </a:p>
          <a:p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VWO dagen (</a:t>
            </a:r>
            <a:r>
              <a:rPr lang="nl-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dagen met een maand er tussen)</a:t>
            </a:r>
          </a:p>
          <a:p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Masterclasses voor 5 VWO en 6 VWO </a:t>
            </a:r>
            <a:r>
              <a:rPr lang="nl-N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(een of twee dagen)</a:t>
            </a:r>
          </a:p>
          <a:p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Olympiades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school)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Nascholing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kwantum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relativiteit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…. ) 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U-Talent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ambitie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5VWO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VWO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Partnerscholen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leerjaar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circa 150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(circa 5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school)</a:t>
            </a: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7"/>
          <a:stretch/>
        </p:blipFill>
        <p:spPr>
          <a:xfrm>
            <a:off x="6732240" y="4437112"/>
            <a:ext cx="2181138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U-Talent Academie voor 5VWO en 6 VWO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Reguliere lessen op school, in verhoogd </a:t>
            </a: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</a:p>
          <a:p>
            <a:pPr marL="0" indent="0">
              <a:buNone/>
            </a:pPr>
            <a:endParaRPr lang="nl-N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Schoolprogramma: inhoud door schooldocenten, 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ondersteuning door U-Talent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 </a:t>
            </a: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invulling</a:t>
            </a:r>
          </a:p>
          <a:p>
            <a:pPr marL="0" indent="0">
              <a:buNone/>
            </a:pPr>
            <a:endParaRPr lang="nl-N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Campusdagen</a:t>
            </a: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elke maand twee dagen op de Universiteit </a:t>
            </a:r>
            <a:endParaRPr lang="nl-N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 voor campusdagen op school</a:t>
            </a:r>
          </a:p>
          <a:p>
            <a:pPr marL="0" indent="0">
              <a:buNone/>
            </a:pPr>
            <a:endParaRPr lang="nl-NL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U-Talent Academie voor 5VWO en 6 VWO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Voorbeelden van modules:</a:t>
            </a:r>
          </a:p>
          <a:p>
            <a:pPr marL="400050" lvl="1"/>
            <a:r>
              <a:rPr lang="nl-NL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Microtubili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/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Nanotechnologie</a:t>
            </a:r>
          </a:p>
          <a:p>
            <a:pPr marL="400050" lvl="1"/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Kijken met aardbevingen</a:t>
            </a:r>
          </a:p>
          <a:p>
            <a:pPr marL="400050" lvl="1"/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 activatie van het hart</a:t>
            </a:r>
          </a:p>
          <a:p>
            <a:pPr marL="400050" lvl="1"/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maker</a:t>
            </a:r>
          </a:p>
          <a:p>
            <a:pPr marL="400050" lvl="1"/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Akoestiek</a:t>
            </a:r>
          </a:p>
          <a:p>
            <a:pPr marL="400050" lvl="1"/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Diep in de problemen </a:t>
            </a:r>
            <a:endParaRPr lang="nl-NL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/>
            <a:r>
              <a:rPr lang="nl-NL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NP</a:t>
            </a:r>
          </a:p>
          <a:p>
            <a:pPr marL="400050" lvl="1"/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Membranen</a:t>
            </a:r>
          </a:p>
          <a:p>
            <a:pPr marL="0"/>
            <a:endParaRPr lang="nl-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68225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U-Talent Academie voor 5VWO en 6 VWO</a:t>
            </a:r>
            <a:endParaRPr lang="nl-NL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Wiskunde, biologie, natuurkunde, scheikunde, geofysica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 docenten en één ontwikkelaar per vak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Ondersteuning en onderzoek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 met vakgroepen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 met bedrijven, </a:t>
            </a: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instellingen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ook nog:</a:t>
            </a:r>
          </a:p>
          <a:p>
            <a:pPr marL="114300" lvl="1" indent="0">
              <a:buNone/>
            </a:pPr>
            <a:r>
              <a:rPr lang="nl-NL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BBQ, pizza avond</a:t>
            </a:r>
          </a:p>
          <a:p>
            <a:pPr marL="114300" lvl="1" indent="0">
              <a:buNone/>
            </a:pPr>
            <a:r>
              <a:rPr lang="nl-NL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Excursie (CERN, Grenoble, Oxford)</a:t>
            </a:r>
          </a:p>
          <a:p>
            <a:pPr marL="114300" lvl="1" indent="0">
              <a:buNone/>
            </a:pPr>
            <a:r>
              <a:rPr lang="nl-NL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en andere feesten</a:t>
            </a:r>
          </a:p>
          <a:p>
            <a:pPr marL="114300" lvl="1" indent="0">
              <a:buNone/>
            </a:pPr>
            <a:r>
              <a:rPr lang="nl-NL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(symposium)</a:t>
            </a:r>
          </a:p>
          <a:p>
            <a:pPr marL="400050" lvl="1"/>
            <a:endParaRPr lang="nl-NL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nl-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/>
            <a:endParaRPr lang="nl-NL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2684795"/>
            <a:ext cx="2788504" cy="1859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954896" y="69269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Visie op excellentie</a:t>
            </a:r>
            <a:endParaRPr lang="nl-N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11560" y="2204864"/>
            <a:ext cx="5743936" cy="314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besteedt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jouw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docent</a:t>
            </a:r>
          </a:p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´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is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natuurkunde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docent het hele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hoofdstuk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lessen </a:t>
            </a:r>
            <a:r>
              <a:rPr lang="en-US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6309320"/>
            <a:ext cx="956306" cy="23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09274"/>
            <a:ext cx="975069" cy="232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08" y="116632"/>
            <a:ext cx="1786216" cy="1010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811" y="2438376"/>
            <a:ext cx="2479322" cy="18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490</Words>
  <Application>Microsoft Office PowerPoint</Application>
  <PresentationFormat>Diavoorstelling (4:3)</PresentationFormat>
  <Paragraphs>143</Paragraphs>
  <Slides>21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U-Talent Academie voor 5VWO en 6 VWO</vt:lpstr>
      <vt:lpstr>U-Talent Academie voor 5VWO en 6 VWO</vt:lpstr>
      <vt:lpstr>U-Talent Academie voor 5VWO en 6 VWO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Akoestiek: Eindopdrachten</vt:lpstr>
      <vt:lpstr>Akoestiek: Eindopdrachten</vt:lpstr>
      <vt:lpstr>Extra bronnen bij eindopdrachten</vt:lpstr>
      <vt:lpstr>Zelf aan de slag met het materiaal</vt:lpstr>
      <vt:lpstr>Discussie en vragen</vt:lpstr>
      <vt:lpstr>Contact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wijnk105</dc:creator>
  <cp:lastModifiedBy>Ron</cp:lastModifiedBy>
  <cp:revision>91</cp:revision>
  <dcterms:created xsi:type="dcterms:W3CDTF">2013-02-25T14:17:47Z</dcterms:created>
  <dcterms:modified xsi:type="dcterms:W3CDTF">2014-12-13T11:05:03Z</dcterms:modified>
</cp:coreProperties>
</file>